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64" r:id="rId2"/>
    <p:sldId id="287" r:id="rId3"/>
    <p:sldId id="267" r:id="rId4"/>
    <p:sldId id="271" r:id="rId5"/>
    <p:sldId id="273" r:id="rId6"/>
    <p:sldId id="266" r:id="rId7"/>
    <p:sldId id="268" r:id="rId8"/>
    <p:sldId id="269" r:id="rId9"/>
    <p:sldId id="276" r:id="rId10"/>
    <p:sldId id="277" r:id="rId11"/>
    <p:sldId id="281" r:id="rId12"/>
    <p:sldId id="280" r:id="rId13"/>
    <p:sldId id="282" r:id="rId14"/>
    <p:sldId id="283" r:id="rId15"/>
    <p:sldId id="28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00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6F25F-9CF0-4106-BB6E-A399EA96FEB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4A0F7-291C-4649-A272-7AD9E544B3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516" y="1556932"/>
            <a:ext cx="8676964" cy="1260000"/>
          </a:xfrm>
        </p:spPr>
        <p:txBody>
          <a:bodyPr/>
          <a:lstStyle>
            <a:lvl1pPr>
              <a:defRPr sz="8000" b="0">
                <a:solidFill>
                  <a:srgbClr val="C00000"/>
                </a:solidFill>
                <a:effectLst/>
                <a:latin typeface="Matreshka" pitchFamily="2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528591"/>
            <a:ext cx="7452828" cy="126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185" y="620614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540" y="1880828"/>
            <a:ext cx="8280000" cy="432000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540" y="620614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431540" y="1880828"/>
            <a:ext cx="8280000" cy="432000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60" y="620688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432460" y="1880828"/>
            <a:ext cx="8280000" cy="4320000"/>
          </a:xfrm>
        </p:spPr>
        <p:txBody>
          <a:bodyPr/>
          <a:lstStyle>
            <a:lvl1pPr marL="342000" indent="-342000">
              <a:buSzPct val="60000"/>
              <a:buFont typeface="Wingdings" pitchFamily="2" charset="2"/>
              <a:buChar char="v"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741600" indent="-284400">
              <a:buFont typeface="Arial" pitchFamily="34" charset="0"/>
              <a:buChar char="•"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 marL="1144800" indent="-230400">
              <a:buFont typeface="Arial" pitchFamily="34" charset="0"/>
              <a:buChar char="•"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  <a:lvl4pPr indent="-324000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indent="-324000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60" y="620688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2460" y="1880828"/>
            <a:ext cx="3780000" cy="4320000"/>
          </a:xfrm>
        </p:spPr>
        <p:txBody>
          <a:bodyPr/>
          <a:lstStyle>
            <a:lvl1pPr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460" y="1880828"/>
            <a:ext cx="3780000" cy="4320000"/>
          </a:xfrm>
        </p:spPr>
        <p:txBody>
          <a:bodyPr/>
          <a:lstStyle>
            <a:lvl1pPr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620713"/>
            <a:ext cx="8278812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68313" y="1916113"/>
            <a:ext cx="8278812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C00000"/>
          </a:solidFill>
          <a:latin typeface="+mj-lt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v"/>
        <a:defRPr sz="3200" kern="1200">
          <a:solidFill>
            <a:srgbClr val="0D0D0D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D0D0D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D0D0D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6"/>
          <p:cNvSpPr>
            <a:spLocks noChangeArrowheads="1" noChangeShapeType="1" noTextEdit="1"/>
          </p:cNvSpPr>
          <p:nvPr/>
        </p:nvSpPr>
        <p:spPr bwMode="auto">
          <a:xfrm>
            <a:off x="1403648" y="791853"/>
            <a:ext cx="6264696" cy="148502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1157"/>
              </a:avLst>
            </a:prstTxWarp>
          </a:bodyPr>
          <a:lstStyle/>
          <a:p>
            <a:pPr algn="ctr"/>
            <a:r>
              <a:rPr lang="ru-RU" sz="1050" kern="10" dirty="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ЗОЛОТАЯ</a:t>
            </a:r>
          </a:p>
          <a:p>
            <a:pPr algn="ctr"/>
            <a:r>
              <a:rPr lang="ru-RU" sz="1050" kern="10" dirty="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Хохлома </a:t>
            </a: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250825" y="5805488"/>
            <a:ext cx="8713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</a:t>
            </a:r>
            <a:endParaRPr lang="ru-RU" sz="20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6" descr="x28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2857496"/>
            <a:ext cx="3566769" cy="28757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4" descr="1302704283_p100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7" y="2708920"/>
            <a:ext cx="3528392" cy="26462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635896" y="5805264"/>
            <a:ext cx="6421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C50000"/>
                </a:solidFill>
              </a:rPr>
              <a:t>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" y="332656"/>
            <a:ext cx="3995935" cy="187220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i="1" dirty="0">
                <a:solidFill>
                  <a:schemeClr val="folHlink"/>
                </a:solidFill>
              </a:rPr>
              <a:t>     </a:t>
            </a:r>
            <a:r>
              <a:rPr lang="ru-RU" sz="4800" i="1" dirty="0">
                <a:solidFill>
                  <a:srgbClr val="00B050"/>
                </a:solidFill>
              </a:rPr>
              <a:t>Секреты </a:t>
            </a:r>
            <a:br>
              <a:rPr lang="ru-RU" sz="4800" i="1" dirty="0">
                <a:solidFill>
                  <a:srgbClr val="00B050"/>
                </a:solidFill>
              </a:rPr>
            </a:br>
            <a:r>
              <a:rPr lang="ru-RU" sz="4800" i="1" dirty="0">
                <a:solidFill>
                  <a:srgbClr val="00B050"/>
                </a:solidFill>
              </a:rPr>
              <a:t>     орнамента</a:t>
            </a:r>
          </a:p>
        </p:txBody>
      </p:sp>
      <p:pic>
        <p:nvPicPr>
          <p:cNvPr id="14339" name="Picture 4" descr="009_thum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499768"/>
            <a:ext cx="2016224" cy="2016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340" name="Picture 5" descr="004_thum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979488"/>
            <a:ext cx="2016224" cy="2016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341" name="Picture 6" descr="011_thum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908720"/>
            <a:ext cx="1944216" cy="1944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342" name="Picture 8" descr="005_thum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916832"/>
            <a:ext cx="1872208" cy="18722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343" name="Picture 9" descr="013_thum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4005064"/>
            <a:ext cx="2016224" cy="20162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344" name="Picture 10" descr="014_thum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3573016"/>
            <a:ext cx="2010056" cy="19435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528" y="692696"/>
            <a:ext cx="9622904" cy="86409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i="1" dirty="0">
                <a:solidFill>
                  <a:schemeClr val="folHlink"/>
                </a:solidFill>
              </a:rPr>
              <a:t>    </a:t>
            </a:r>
            <a:r>
              <a:rPr lang="ru-RU" sz="6000" i="1" dirty="0">
                <a:solidFill>
                  <a:srgbClr val="FF0000"/>
                </a:solidFill>
              </a:rPr>
              <a:t>Хохлома в наши дни</a:t>
            </a:r>
            <a:endParaRPr lang="ru-RU" sz="5400" i="1" dirty="0">
              <a:solidFill>
                <a:srgbClr val="FF0000"/>
              </a:solidFill>
            </a:endParaRPr>
          </a:p>
        </p:txBody>
      </p:sp>
      <p:pic>
        <p:nvPicPr>
          <p:cNvPr id="23555" name="Picture 4" descr="3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4797425"/>
            <a:ext cx="2816225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179342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428736"/>
            <a:ext cx="4968552" cy="26485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7" name="Picture 6" descr="tn_9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565400"/>
            <a:ext cx="2553866" cy="29431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620688"/>
            <a:ext cx="6318266" cy="522312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i="1" dirty="0">
                <a:solidFill>
                  <a:schemeClr val="folHlink"/>
                </a:solidFill>
              </a:rPr>
              <a:t>           </a:t>
            </a:r>
            <a:r>
              <a:rPr lang="ru-RU" sz="6000" i="1" dirty="0">
                <a:solidFill>
                  <a:srgbClr val="FF0000"/>
                </a:solidFill>
              </a:rPr>
              <a:t>Сувениры</a:t>
            </a:r>
            <a:r>
              <a:rPr lang="ru-RU" dirty="0">
                <a:solidFill>
                  <a:schemeClr val="folHlink"/>
                </a:solidFill>
              </a:rPr>
              <a:t> </a:t>
            </a:r>
          </a:p>
        </p:txBody>
      </p:sp>
      <p:pic>
        <p:nvPicPr>
          <p:cNvPr id="22531" name="Picture 4" descr="013581_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789040"/>
            <a:ext cx="3275980" cy="2179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5" descr="B1x3-gl53-1S"/>
          <p:cNvPicPr>
            <a:picLocks noChangeAspect="1" noChangeArrowheads="1"/>
          </p:cNvPicPr>
          <p:nvPr/>
        </p:nvPicPr>
        <p:blipFill>
          <a:blip r:embed="rId3" cstate="print"/>
          <a:srcRect l="20256" r="13951" b="2083"/>
          <a:stretch>
            <a:fillRect/>
          </a:stretch>
        </p:blipFill>
        <p:spPr bwMode="auto">
          <a:xfrm>
            <a:off x="3059832" y="4005064"/>
            <a:ext cx="1728192" cy="2120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3" name="Picture 6" descr="f112"/>
          <p:cNvPicPr>
            <a:picLocks noChangeAspect="1" noChangeArrowheads="1"/>
          </p:cNvPicPr>
          <p:nvPr/>
        </p:nvPicPr>
        <p:blipFill>
          <a:blip r:embed="rId4" cstate="print"/>
          <a:srcRect r="2499"/>
          <a:stretch>
            <a:fillRect/>
          </a:stretch>
        </p:blipFill>
        <p:spPr bwMode="auto">
          <a:xfrm>
            <a:off x="467544" y="1468960"/>
            <a:ext cx="3456384" cy="2402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4" name="Picture 7" descr="img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005064"/>
            <a:ext cx="1574374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5" name="Picture 8" descr="img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1196752"/>
            <a:ext cx="2503061" cy="23128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428604"/>
            <a:ext cx="8229600" cy="714396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i="1" dirty="0">
                <a:solidFill>
                  <a:srgbClr val="FF0000"/>
                </a:solidFill>
              </a:rPr>
              <a:t>Вот так хохлома!</a:t>
            </a:r>
          </a:p>
        </p:txBody>
      </p:sp>
      <p:pic>
        <p:nvPicPr>
          <p:cNvPr id="24579" name="Picture 4" descr="a7d8326d6969ec4ba64df1ae85196f3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5252" y="1341438"/>
            <a:ext cx="3127135" cy="2087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0" name="Picture 6" descr="untit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567832"/>
            <a:ext cx="4054585" cy="2002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1" name="Picture 8" descr="800px-Khokhloma_helicop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9888" y="3789041"/>
            <a:ext cx="5317111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214290"/>
            <a:ext cx="8686800" cy="1486518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i="1" dirty="0">
                <a:solidFill>
                  <a:srgbClr val="FF0000"/>
                </a:solidFill>
              </a:rPr>
              <a:t>Такая сладкая хохлома!!!</a:t>
            </a:r>
          </a:p>
        </p:txBody>
      </p:sp>
      <p:pic>
        <p:nvPicPr>
          <p:cNvPr id="25603" name="Picture 4" descr="37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645024"/>
            <a:ext cx="2761436" cy="22328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5604" name="Picture 5" descr="235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268760"/>
            <a:ext cx="3093098" cy="228065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5605" name="Picture 6" descr="imag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1" y="1857364"/>
            <a:ext cx="2923828" cy="29238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2348880"/>
            <a:ext cx="8604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47864" y="4077072"/>
            <a:ext cx="40324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У красы точёной- сарафан парчовый.</a:t>
            </a:r>
          </a:p>
          <a:p>
            <a:r>
              <a:rPr lang="ru-RU" sz="1600" dirty="0">
                <a:solidFill>
                  <a:srgbClr val="FF0000"/>
                </a:solidFill>
              </a:rPr>
              <a:t>По волнам узоров яхонты горят.</a:t>
            </a:r>
          </a:p>
          <a:p>
            <a:r>
              <a:rPr lang="ru-RU" sz="1600" dirty="0">
                <a:solidFill>
                  <a:srgbClr val="FF0000"/>
                </a:solidFill>
              </a:rPr>
              <a:t>Что за чародеи Хохлому одели</a:t>
            </a:r>
          </a:p>
          <a:p>
            <a:r>
              <a:rPr lang="ru-RU" sz="1600" dirty="0">
                <a:solidFill>
                  <a:srgbClr val="FF0000"/>
                </a:solidFill>
              </a:rPr>
              <a:t>В этот несказанный праздничный наряд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48680"/>
            <a:ext cx="8100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Роспись хохломская словно колдовская</a:t>
            </a:r>
          </a:p>
          <a:p>
            <a:r>
              <a:rPr lang="ru-RU" sz="1600" dirty="0">
                <a:solidFill>
                  <a:srgbClr val="FF0000"/>
                </a:solidFill>
              </a:rPr>
              <a:t>В сказочную песню просится сама.</a:t>
            </a:r>
          </a:p>
          <a:p>
            <a:r>
              <a:rPr lang="ru-RU" sz="1600" dirty="0">
                <a:solidFill>
                  <a:srgbClr val="FF0000"/>
                </a:solidFill>
              </a:rPr>
              <a:t>И нигде на свете нет таких соцветий.</a:t>
            </a:r>
          </a:p>
          <a:p>
            <a:r>
              <a:rPr lang="ru-RU" sz="1600" dirty="0">
                <a:solidFill>
                  <a:srgbClr val="FF0000"/>
                </a:solidFill>
              </a:rPr>
              <a:t>Всех чудес чудесней – наша Хохлома!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64089" y="548680"/>
            <a:ext cx="3982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Хохломская роспись-</a:t>
            </a:r>
          </a:p>
          <a:p>
            <a:r>
              <a:rPr lang="ru-RU" sz="1600" dirty="0">
                <a:solidFill>
                  <a:srgbClr val="FF0000"/>
                </a:solidFill>
              </a:rPr>
              <a:t>Алых ягод россыпь.</a:t>
            </a:r>
          </a:p>
          <a:p>
            <a:r>
              <a:rPr lang="ru-RU" sz="1600" dirty="0">
                <a:solidFill>
                  <a:srgbClr val="FF0000"/>
                </a:solidFill>
              </a:rPr>
              <a:t>Отголоски лета в зелени травы.</a:t>
            </a:r>
          </a:p>
          <a:p>
            <a:r>
              <a:rPr lang="ru-RU" sz="1600" dirty="0">
                <a:solidFill>
                  <a:srgbClr val="FF0000"/>
                </a:solidFill>
              </a:rPr>
              <a:t>Рощи-перелески,</a:t>
            </a:r>
          </a:p>
          <a:p>
            <a:r>
              <a:rPr lang="ru-RU" sz="1600" dirty="0">
                <a:solidFill>
                  <a:srgbClr val="FF0000"/>
                </a:solidFill>
              </a:rPr>
              <a:t>Шёлковые всплески</a:t>
            </a:r>
          </a:p>
          <a:p>
            <a:r>
              <a:rPr lang="ru-RU" sz="1600" dirty="0">
                <a:solidFill>
                  <a:srgbClr val="FF0000"/>
                </a:solidFill>
              </a:rPr>
              <a:t>Солнечно-медовой золотой листвы.</a:t>
            </a:r>
          </a:p>
        </p:txBody>
      </p:sp>
      <p:pic>
        <p:nvPicPr>
          <p:cNvPr id="7" name="Picture 6" descr="http://www.fkhv.ru/assets/galleries/53/np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28800"/>
            <a:ext cx="1099794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g12.imageshost.ru/img/2010/11/12/image_4cdd00be4ab9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2232248" cy="25252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0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71918" y="2293461"/>
            <a:ext cx="2160240" cy="1620180"/>
          </a:xfrm>
          <a:prstGeom prst="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0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71800" y="4077072"/>
            <a:ext cx="2400266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52" name="Picture 8" descr="49835506_images (1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46835" y="1398248"/>
            <a:ext cx="2190325" cy="28948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154" name="Rectangle 10"/>
          <p:cNvSpPr>
            <a:spLocks noGrp="1" noChangeArrowheads="1"/>
          </p:cNvSpPr>
          <p:nvPr>
            <p:ph idx="1"/>
          </p:nvPr>
        </p:nvSpPr>
        <p:spPr>
          <a:xfrm>
            <a:off x="457200" y="1052735"/>
            <a:ext cx="5410944" cy="5073427"/>
          </a:xfrm>
        </p:spPr>
        <p:txBody>
          <a:bodyPr/>
          <a:lstStyle/>
          <a:p>
            <a:pPr>
              <a:buFontTx/>
              <a:buNone/>
            </a:pPr>
            <a:r>
              <a:rPr lang="ru-RU" dirty="0">
                <a:solidFill>
                  <a:srgbClr val="FF0000"/>
                </a:solidFill>
              </a:rPr>
              <a:t>      </a:t>
            </a:r>
            <a:r>
              <a:rPr lang="ru-RU" sz="2400" dirty="0">
                <a:solidFill>
                  <a:srgbClr val="FF0000"/>
                </a:solidFill>
              </a:rPr>
              <a:t>Хохлома - это название старинного торгового села бывшей Нижегородской губернии, куда привозили на продажу деревянную расписную посуду.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" y="332656"/>
            <a:ext cx="6228184" cy="10081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/>
              <a:t>                </a:t>
            </a:r>
            <a:r>
              <a:rPr lang="ru-RU" sz="6000" i="1" dirty="0">
                <a:solidFill>
                  <a:srgbClr val="00B050"/>
                </a:solidFill>
              </a:rPr>
              <a:t>Легенда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980728"/>
            <a:ext cx="8435975" cy="4968875"/>
          </a:xfrm>
        </p:spPr>
        <p:txBody>
          <a:bodyPr>
            <a:noAutofit/>
          </a:bodyPr>
          <a:lstStyle/>
          <a:p>
            <a:pPr algn="r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ru-RU" sz="2400" dirty="0"/>
              <a:t>                                     </a:t>
            </a:r>
            <a:r>
              <a:rPr lang="ru-RU" sz="2000" dirty="0">
                <a:solidFill>
                  <a:srgbClr val="FF0000"/>
                </a:solidFill>
              </a:rPr>
              <a:t>Давным-давно жил мастер Никон,                        который очень изящно рисовал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ru-RU" sz="2000" dirty="0">
                <a:solidFill>
                  <a:srgbClr val="FF0000"/>
                </a:solidFill>
              </a:rPr>
              <a:t>                                            иконы, но душа художника была в природе, живой жизни. Мастер поселился в глухих Керженских лесах и стал заниматься промыслом: делать чаши, кухонную утварь, украшая их видами природы – цветами, ветками, листьями, травой, ягодами, рыбами, птицами. 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ru-RU" sz="2000" dirty="0">
                <a:solidFill>
                  <a:srgbClr val="FF0000"/>
                </a:solidFill>
              </a:rPr>
              <a:t>         Слава о мастере быстро разнеслась по земле, у   него появились продолжатели его ремесла. 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ru-RU" sz="2000" dirty="0">
                <a:solidFill>
                  <a:srgbClr val="FF0000"/>
                </a:solidFill>
              </a:rPr>
              <a:t>                                   Такова легенда.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/>
              <a:t>          </a:t>
            </a:r>
          </a:p>
        </p:txBody>
      </p:sp>
      <p:pic>
        <p:nvPicPr>
          <p:cNvPr id="5124" name="Picture 5" descr="хохло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328" y="4437112"/>
            <a:ext cx="2424289" cy="16561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5" name="Picture 6" descr="0000136398-preview[1]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44208" y="4437113"/>
            <a:ext cx="2272907" cy="14145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6" name="Picture 7" descr="m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836712"/>
            <a:ext cx="1626782" cy="1224136"/>
          </a:xfrm>
          <a:prstGeom prst="round2DiagRect">
            <a:avLst>
              <a:gd name="adj1" fmla="val 16667"/>
              <a:gd name="adj2" fmla="val 2132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76672"/>
            <a:ext cx="7772400" cy="1512466"/>
          </a:xfrm>
        </p:spPr>
        <p:txBody>
          <a:bodyPr/>
          <a:lstStyle/>
          <a:p>
            <a:pPr eaLnBrk="1" hangingPunct="1">
              <a:defRPr/>
            </a:pPr>
            <a:r>
              <a:rPr lang="ru-RU" i="1" dirty="0">
                <a:solidFill>
                  <a:srgbClr val="FF0000"/>
                </a:solidFill>
              </a:rPr>
              <a:t>Хохлома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060848"/>
            <a:ext cx="5607059" cy="401135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000" dirty="0">
                <a:solidFill>
                  <a:srgbClr val="FF0000"/>
                </a:solidFill>
              </a:rPr>
              <a:t>Посуда Хохломы создаёт ощущение жаркого пламени. Она практична и нарядна. Она поражает своей удивительной красотой. Не случайно Хохлома так любима не только туристами, но и самими россиянами.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>
                <a:solidFill>
                  <a:srgbClr val="FF0000"/>
                </a:solidFill>
              </a:rPr>
              <a:t>В моду сейчас постепенно возвращается искусство Древней Руси с ее характерными самобытными элементами. Хохлома – это снова модно и стильно!</a:t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7172" name="Picture 4" descr="Хохло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204864"/>
            <a:ext cx="2434716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images (1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2232248" cy="1709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366" name="Picture 6" descr="post53916_img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4293096"/>
            <a:ext cx="1872208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8" name="Rectangle 8"/>
          <p:cNvSpPr>
            <a:spLocks noGrp="1" noChangeArrowheads="1"/>
          </p:cNvSpPr>
          <p:nvPr>
            <p:ph idx="1"/>
          </p:nvPr>
        </p:nvSpPr>
        <p:spPr>
          <a:xfrm>
            <a:off x="228600" y="500042"/>
            <a:ext cx="8447856" cy="1920846"/>
          </a:xfrm>
        </p:spPr>
        <p:txBody>
          <a:bodyPr/>
          <a:lstStyle/>
          <a:p>
            <a:pPr algn="ctr">
              <a:buNone/>
            </a:pPr>
            <a:r>
              <a:rPr lang="ru-RU" sz="4800" b="1" i="1" dirty="0">
                <a:solidFill>
                  <a:srgbClr val="FF0000"/>
                </a:solidFill>
              </a:rPr>
              <a:t>Посуда </a:t>
            </a:r>
          </a:p>
          <a:p>
            <a:pPr>
              <a:buNone/>
            </a:pPr>
            <a:r>
              <a:rPr lang="ru-RU" sz="2000" dirty="0">
                <a:solidFill>
                  <a:srgbClr val="FF0000"/>
                </a:solidFill>
              </a:rPr>
              <a:t>Хохломская посуда не только красива, но и прочна, по словам хохломских мастеров, она не боится "ни жару, ни стужи" Даже в крутом кипятке не сойдёт лак и не поблёкнут краски.</a:t>
            </a:r>
          </a:p>
        </p:txBody>
      </p:sp>
      <p:pic>
        <p:nvPicPr>
          <p:cNvPr id="5" name="Picture 4" descr="Плошка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2060848"/>
            <a:ext cx="1820474" cy="123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Солоночка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236296" y="3933056"/>
            <a:ext cx="1695971" cy="18173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7" descr="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627784" y="4005064"/>
            <a:ext cx="1800200" cy="1876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8" descr="4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348880"/>
            <a:ext cx="2124366" cy="28331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1302704283_p100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12160" y="1196752"/>
            <a:ext cx="2328259" cy="1746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294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4329114" cy="4929411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dirty="0">
                <a:latin typeface="Times New Roman" pitchFamily="18" charset="0"/>
              </a:rPr>
              <a:t>  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</a:rPr>
              <a:t>В хохломской росписи сочетаются красный и чёрный цвета с золотом фона. Иногда их дополняют зелёный, коричневый, жёлтый и оранжевый. </a:t>
            </a:r>
          </a:p>
          <a:p>
            <a:pPr>
              <a:buFontTx/>
              <a:buNone/>
            </a:pPr>
            <a:r>
              <a:rPr lang="ru-RU" sz="2000" dirty="0">
                <a:solidFill>
                  <a:srgbClr val="FF0000"/>
                </a:solidFill>
                <a:latin typeface="Times New Roman" pitchFamily="18" charset="0"/>
              </a:rPr>
              <a:t>Золотистый фон является ведущим. Огненно-красная краска придаёт теплоту золотистому фону, а чёрный цвет оттеняет его блеск. В качестве красной краски используют киноварь, а чёрная - обычная сажа. </a:t>
            </a:r>
          </a:p>
        </p:txBody>
      </p:sp>
      <p:pic>
        <p:nvPicPr>
          <p:cNvPr id="4" name="Picture 4" descr="0265039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68144" y="3501008"/>
            <a:ext cx="2369538" cy="24199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0" y="2636912"/>
            <a:ext cx="4214810" cy="3662288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/>
              <a:t>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/>
              <a:t>    </a:t>
            </a:r>
            <a:r>
              <a:rPr lang="ru-RU" sz="2200" dirty="0">
                <a:solidFill>
                  <a:srgbClr val="FF0000"/>
                </a:solidFill>
              </a:rPr>
              <a:t>Ветка плавно изогнулась</a:t>
            </a:r>
            <a:br>
              <a:rPr lang="ru-RU" sz="22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И колечком завернулась.</a:t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Рядом с листиком </a:t>
            </a:r>
            <a:r>
              <a:rPr lang="ru-RU" sz="2200" dirty="0">
                <a:solidFill>
                  <a:srgbClr val="FF0000"/>
                </a:solidFill>
              </a:rPr>
              <a:t>трехпалым</a:t>
            </a:r>
            <a:br>
              <a:rPr lang="ru-RU" sz="2200" dirty="0">
                <a:solidFill>
                  <a:srgbClr val="FF0000"/>
                </a:solidFill>
              </a:rPr>
            </a:br>
            <a:r>
              <a:rPr lang="ru-RU" sz="2200" dirty="0">
                <a:solidFill>
                  <a:srgbClr val="FF0000"/>
                </a:solidFill>
              </a:rPr>
              <a:t>Земляника цветом алым.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200" dirty="0">
                <a:solidFill>
                  <a:srgbClr val="FF0000"/>
                </a:solidFill>
              </a:rPr>
              <a:t>    Засияла, поднялась,</a:t>
            </a:r>
            <a:br>
              <a:rPr lang="ru-RU" sz="2200" dirty="0">
                <a:solidFill>
                  <a:srgbClr val="FF0000"/>
                </a:solidFill>
              </a:rPr>
            </a:br>
            <a:r>
              <a:rPr lang="ru-RU" sz="2200" dirty="0">
                <a:solidFill>
                  <a:srgbClr val="FF0000"/>
                </a:solidFill>
              </a:rPr>
              <a:t>Сладким соком налилась.</a:t>
            </a:r>
            <a:br>
              <a:rPr lang="ru-RU" sz="2200" dirty="0">
                <a:solidFill>
                  <a:srgbClr val="FF0000"/>
                </a:solidFill>
              </a:rPr>
            </a:br>
            <a:r>
              <a:rPr lang="ru-RU" sz="2200" dirty="0">
                <a:solidFill>
                  <a:srgbClr val="FF0000"/>
                </a:solidFill>
              </a:rPr>
              <a:t>А трава, как бахрома,</a:t>
            </a:r>
            <a:br>
              <a:rPr lang="ru-RU" sz="2200" dirty="0">
                <a:solidFill>
                  <a:srgbClr val="FF0000"/>
                </a:solidFill>
              </a:rPr>
            </a:br>
            <a:r>
              <a:rPr lang="ru-RU" sz="2200" dirty="0">
                <a:solidFill>
                  <a:srgbClr val="FF0000"/>
                </a:solidFill>
              </a:rPr>
              <a:t>Золотая хохлома!</a:t>
            </a:r>
          </a:p>
        </p:txBody>
      </p:sp>
      <p:pic>
        <p:nvPicPr>
          <p:cNvPr id="11267" name="Picture 4" descr="img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620688"/>
            <a:ext cx="3121259" cy="1535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8" name="Picture 5" descr="img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18239">
            <a:off x="4991747" y="4507515"/>
            <a:ext cx="2539273" cy="15727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269" name="Picture 6" descr="img27"/>
          <p:cNvPicPr>
            <a:picLocks noChangeAspect="1" noChangeArrowheads="1"/>
          </p:cNvPicPr>
          <p:nvPr/>
        </p:nvPicPr>
        <p:blipFill>
          <a:blip r:embed="rId4" cstate="print"/>
          <a:srcRect b="7309"/>
          <a:stretch>
            <a:fillRect/>
          </a:stretch>
        </p:blipFill>
        <p:spPr bwMode="auto">
          <a:xfrm>
            <a:off x="7379855" y="2276873"/>
            <a:ext cx="1633424" cy="2295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70" name="Picture 8" descr="image022"/>
          <p:cNvPicPr>
            <a:picLocks noChangeAspect="1" noChangeArrowheads="1"/>
          </p:cNvPicPr>
          <p:nvPr/>
        </p:nvPicPr>
        <p:blipFill>
          <a:blip r:embed="rId5" cstate="print"/>
          <a:srcRect l="1521"/>
          <a:stretch>
            <a:fillRect/>
          </a:stretch>
        </p:blipFill>
        <p:spPr bwMode="auto">
          <a:xfrm>
            <a:off x="4427984" y="2348880"/>
            <a:ext cx="2612034" cy="18070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271" name="Picture 9" descr="img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052736"/>
            <a:ext cx="3240360" cy="1805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396875" y="764704"/>
            <a:ext cx="5905500" cy="1079971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i="1" dirty="0">
                <a:solidFill>
                  <a:schemeClr val="folHlink"/>
                </a:solidFill>
              </a:rPr>
              <a:t>       </a:t>
            </a:r>
            <a:r>
              <a:rPr lang="ru-RU" sz="4800" i="1" dirty="0">
                <a:solidFill>
                  <a:srgbClr val="FF0000"/>
                </a:solidFill>
              </a:rPr>
              <a:t>Секреты </a:t>
            </a:r>
            <a:br>
              <a:rPr lang="ru-RU" sz="4800" i="1" dirty="0">
                <a:solidFill>
                  <a:srgbClr val="FF0000"/>
                </a:solidFill>
              </a:rPr>
            </a:br>
            <a:r>
              <a:rPr lang="ru-RU" sz="4800" i="1" dirty="0">
                <a:solidFill>
                  <a:srgbClr val="FF0000"/>
                </a:solidFill>
              </a:rPr>
              <a:t>     орнамента</a:t>
            </a:r>
          </a:p>
        </p:txBody>
      </p:sp>
      <p:pic>
        <p:nvPicPr>
          <p:cNvPr id="13315" name="Picture 4" descr="image7651"/>
          <p:cNvPicPr>
            <a:picLocks noChangeAspect="1" noChangeArrowheads="1"/>
          </p:cNvPicPr>
          <p:nvPr/>
        </p:nvPicPr>
        <p:blipFill>
          <a:blip r:embed="rId2" cstate="print"/>
          <a:srcRect l="2766" t="51842" r="3500"/>
          <a:stretch>
            <a:fillRect/>
          </a:stretch>
        </p:blipFill>
        <p:spPr bwMode="auto">
          <a:xfrm>
            <a:off x="599956" y="2276872"/>
            <a:ext cx="4332207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5" descr="image7651"/>
          <p:cNvPicPr>
            <a:picLocks noChangeAspect="1" noChangeArrowheads="1"/>
          </p:cNvPicPr>
          <p:nvPr/>
        </p:nvPicPr>
        <p:blipFill>
          <a:blip r:embed="rId3" cstate="print"/>
          <a:srcRect l="55508" r="1170" b="-2762"/>
          <a:stretch>
            <a:fillRect/>
          </a:stretch>
        </p:blipFill>
        <p:spPr bwMode="auto">
          <a:xfrm>
            <a:off x="5652120" y="1052736"/>
            <a:ext cx="3172529" cy="4930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theme/theme1.xml><?xml version="1.0" encoding="utf-8"?>
<a:theme xmlns:a="http://schemas.openxmlformats.org/drawingml/2006/main" name="Золотая хохлом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Золотая хохлома</Template>
  <TotalTime>336</TotalTime>
  <Words>393</Words>
  <Application>Microsoft Office PowerPoint</Application>
  <PresentationFormat>Экран (4:3)</PresentationFormat>
  <Paragraphs>42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Impact</vt:lpstr>
      <vt:lpstr>Matreshka</vt:lpstr>
      <vt:lpstr>Times New Roman</vt:lpstr>
      <vt:lpstr>Wingdings</vt:lpstr>
      <vt:lpstr>Золотая хохлома</vt:lpstr>
      <vt:lpstr>Презентация PowerPoint</vt:lpstr>
      <vt:lpstr>Презентация PowerPoint</vt:lpstr>
      <vt:lpstr>Презентация PowerPoint</vt:lpstr>
      <vt:lpstr>                Легенда</vt:lpstr>
      <vt:lpstr>Хохлома</vt:lpstr>
      <vt:lpstr>Презентация PowerPoint</vt:lpstr>
      <vt:lpstr>Презентация PowerPoint</vt:lpstr>
      <vt:lpstr>Презентация PowerPoint</vt:lpstr>
      <vt:lpstr>       Секреты       орнамента</vt:lpstr>
      <vt:lpstr>     Секреты       орнамента</vt:lpstr>
      <vt:lpstr>    Хохлома в наши дни</vt:lpstr>
      <vt:lpstr>           Сувениры </vt:lpstr>
      <vt:lpstr>Вот так хохлома!</vt:lpstr>
      <vt:lpstr>Такая сладкая хохлома!!!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Пользователь</cp:lastModifiedBy>
  <cp:revision>60</cp:revision>
  <dcterms:modified xsi:type="dcterms:W3CDTF">2023-12-05T05:51:27Z</dcterms:modified>
</cp:coreProperties>
</file>